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2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6" name="Shape 1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5" name="Shape 2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1" name="Shape 2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200150" x="0"/>
            <a:ext cy="2743199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y="-1078" x="0"/>
            <a:ext cy="5144627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5144627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4"/><Relationship Target="../media/image09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4"/><Relationship Target="../media/image14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it.fit.edu/training/documents/supplemental_tech_training/google-apps/How%20to%20create%20an%20assignment%20drop%20box%20using%20Google.pdf" Type="http://schemas.openxmlformats.org/officeDocument/2006/relationships/hyperlink" TargetMode="External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d124technology.weebly.com/" Type="http://schemas.openxmlformats.org/officeDocument/2006/relationships/hyperlink" TargetMode="External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pkaskovich@d124.org" Type="http://schemas.openxmlformats.org/officeDocument/2006/relationships/hyperlink" TargetMode="External" Id="rId4"/><Relationship Target="mailto:FirstinitialLastname@d124.org" Type="http://schemas.openxmlformats.org/officeDocument/2006/relationships/hyperlink" TargetMode="External" Id="rId3"/><Relationship Target="mailto:bojohnson@d124.org" Type="http://schemas.openxmlformats.org/officeDocument/2006/relationships/hyperlink" TargetMode="External" Id="rId6"/><Relationship Target="mailto:msmithjones@d124.org" Type="http://schemas.openxmlformats.org/officeDocument/2006/relationships/hyperlink" TargetMode="External" Id="rId5"/><Relationship Target="mailto:bejohnson@d124.org" Type="http://schemas.openxmlformats.org/officeDocument/2006/relationships/hyperlink" TargetMode="External" Id="rId7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8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Introduction to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Google Drive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Jump Start 2014: Paul Kaskovich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Drive: Your Basics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200150" x="3841350"/>
            <a:ext cy="3725699" cx="4845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/>
              <a:t>-The Create tab allows you to create a variety of documents.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-Where it says “Connect more apps”-- that is where you can (or have your students) download any apps you would like them to use. 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-These apps are only presentation tools. You can download any other apps (games, tools, etc. online)-- there are over 65,000 educational apps. (and most are free!)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					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59950" x="316125"/>
            <a:ext cy="3806099" cx="338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Creating a Google Document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457200"/>
            <a:ext cy="3725699" cx="2863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-It functions just like Microsoft Word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-What makes it better? Collaboration.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-Let’s try it!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0012" x="3785175"/>
            <a:ext cy="2733675" cx="29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/>
          <p:nvPr/>
        </p:nvSpPr>
        <p:spPr>
          <a:xfrm rot="4702764">
            <a:off y="3096839" x="3456642"/>
            <a:ext cy="820168" cx="303827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05975" x="457200"/>
            <a:ext cy="857400" cx="4925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Sharing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200150" x="457200"/>
            <a:ext cy="3725699" cx="3318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Collaborate with..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Teachers (to monitor work, make suggestions, comments, edit)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Other students (group work, projects-- no need to share a computer)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44200" x="5870471"/>
            <a:ext cy="2177974" cx="3273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805071" x="5609971"/>
            <a:ext cy="3034599" cx="3418199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Shape 151"/>
          <p:cNvSpPr/>
          <p:nvPr/>
        </p:nvSpPr>
        <p:spPr>
          <a:xfrm rot="-1698406">
            <a:off y="651055" x="7357105"/>
            <a:ext cy="477303" cx="116092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/>
        </p:nvSpPr>
        <p:spPr>
          <a:xfrm rot="2250003">
            <a:off y="3732523" x="4842341"/>
            <a:ext cy="404604" cx="100926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y="1996625" x="3656875"/>
            <a:ext cy="2354700" cx="168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-Invite people by typing their name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-If you have many students sharing with you, have the students uncheck the notify box so you don’t get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overloaded with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emails!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“Shared with Me”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221850" x="309100"/>
            <a:ext cy="3725699" cx="3687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/>
              <a:t>-Anytime something is shared with you, it will automatically go in your “Shared with Me” files.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-Sort them in a folder so you can find everything easily</a:t>
            </a:r>
          </a:p>
          <a:p>
            <a:pPr>
              <a:spcBef>
                <a:spcPts val="0"/>
              </a:spcBef>
              <a:buNone/>
            </a:pPr>
            <a:r>
              <a:rPr sz="2000" lang="en"/>
              <a:t>-Anytime there is a revision to an item, it will appear in a bold font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65358" x="3997000"/>
            <a:ext cy="2612775" cx="50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/>
          <p:nvPr/>
        </p:nvSpPr>
        <p:spPr>
          <a:xfrm rot="5717981">
            <a:off y="921381" x="6148092"/>
            <a:ext cy="405537" cx="857465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/>
        </p:nvSpPr>
        <p:spPr>
          <a:xfrm>
            <a:off y="3787075" x="4242825"/>
            <a:ext cy="694499" cx="3039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/>
        </p:nvSpPr>
        <p:spPr>
          <a:xfrm rot="1985033">
            <a:off y="933151" x="5132609"/>
            <a:ext cy="944092" cx="22807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Presentations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-You are looking at one! It can be shared, work can be collaborated, powerpoint files that you have already made can be uploaded and shared with students.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-Take a minute to explore the presentation tool.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Forms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What can they be used for?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-Tests/Quizzes -- can be graded instantly with Flubaroo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-Formative Assessments: Did your students meet your daily objective(s)?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-Get an idea of background knowledge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-I used them everyday as a “bell ringer”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-Parent contact information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n"/>
              <a:t>-Submitting homework/projects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Example: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90900" x="0"/>
            <a:ext cy="3934950" cx="5973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68874" x="3594950"/>
            <a:ext cy="5074625" cx="5308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Assessment Tool: Let’s try it!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063375" x="0"/>
            <a:ext cy="4137550" cx="456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855375" x="4390300"/>
            <a:ext cy="3212174" cx="45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try it!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y="1302150" x="857250"/>
            <a:ext cy="3721499" cx="689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sz="1800" lang="en"/>
              <a:t>Helpful hints for grading with Flubaroo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-In order to send a grade to your students with Flubaroo, you must check the box at the top that says “Require Evergreen Park Schools D124 login to view the form”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-Any text response is case sensitive. If your student makes a spelling error, it will be marked wrong</a:t>
            </a:r>
          </a:p>
          <a:p>
            <a:pPr rtl="0">
              <a:spcBef>
                <a:spcPts val="0"/>
              </a:spcBef>
              <a:buNone/>
            </a:pPr>
            <a:r>
              <a:rPr sz="1800" lang="en"/>
              <a:t>-After hitting send form, and choosing how to send it, allow Google to open another spreadsheet for your responses!</a:t>
            </a:r>
          </a:p>
          <a:p>
            <a:pPr>
              <a:spcBef>
                <a:spcPts val="0"/>
              </a:spcBef>
              <a:buNone/>
            </a:pPr>
            <a:r>
              <a:rPr sz="1800" lang="en"/>
              <a:t>-You must also take the quiz so that there is an answer key. Make sure your answers are correct!</a:t>
            </a:r>
          </a:p>
        </p:txBody>
      </p:sp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6287" x="3897000"/>
            <a:ext cy="857400" cx="3952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 order to get pie charts and graphs: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-Send your form in a link to at least 2 people sitting around you.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-Answer some answers wrong, just to see the data.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-In the response spreadsheet: Hit “Form” then “Show summary of responses” to view the data from your recipients.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About Me: Paul Kaskovich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-Digital Learning Coach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-Teaching background: 7th and 8th grade Social Studies, Language Arts and Literature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-Obtaining Masters in Ed. Technology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-Two years experience being completely 1:1 (students took materials home)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Let’s try grading with Flubaroo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-In the “Responses” Spreadsheet: Click “Add-ons” then “Get Add-ons”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-Search for Flubaroo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-Once you have added Flubaroo, go back to “Add-Ons,” “Flubaroo,” and “Grade Assignment”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-Follow the instructions to change how many points each item will be (or skip grading a particular item)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-Choose your submission as the answer key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Using Google Forms as a Dropbox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-Allows you to Collect assignments in one place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-Simple organization of student work.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-Allows for collaboration and feedback on an assignment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-No need to take a bunch of paper home!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u="sng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Here is a link for step by step instructions</a:t>
            </a: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 Let’s try it!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y="86799" x="457200"/>
            <a:ext cy="5316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Submitting an Assignment in Google Forms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y="531700" x="457200"/>
            <a:ext cy="781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First, find a partner (if there are uneven numbers, get in a group of 3) and do the following tasks: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y="1247800" x="238725"/>
            <a:ext cy="3808800" cx="404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u="sng" sz="2000" lang="en">
                <a:solidFill>
                  <a:srgbClr val="FFFFFF"/>
                </a:solidFill>
              </a:rPr>
              <a:t>Partner #1: The Student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FFFFFF"/>
                </a:solidFill>
              </a:rPr>
              <a:t>1. Create a Google Doc and title it “FAKE Assignment: Your name”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FFFFFF"/>
                </a:solidFill>
              </a:rPr>
              <a:t>2. Type in a random sentence into your document.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FFFFFF"/>
                </a:solidFill>
              </a:rPr>
              <a:t>3. Click the “Share” tab in the right corner. Under “Who Has Access” it should be set to Private. Click “Change”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FFFFFF"/>
                </a:solidFill>
              </a:rPr>
              <a:t>4. Check the box that says “Anyone with the Link”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y="1117675" x="4297100"/>
            <a:ext cy="3852300" cx="4611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u="sng" sz="2000" lang="en">
                <a:solidFill>
                  <a:srgbClr val="FFFFFF"/>
                </a:solidFill>
              </a:rPr>
              <a:t>Partner #2: The Teacher 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FFFFFF"/>
                </a:solidFill>
              </a:rPr>
              <a:t>1. Create a Google Form entitled “Period 5: FAKE Assignment Dropbox”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FFFFFF"/>
                </a:solidFill>
              </a:rPr>
              <a:t>2.Create 4 “text” questions:</a:t>
            </a:r>
          </a:p>
          <a:p>
            <a:pPr rtl="0" lvl="0" indent="45720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</a:rPr>
              <a:t>-First name?</a:t>
            </a:r>
          </a:p>
          <a:p>
            <a:pPr rtl="0" lvl="0" indent="45720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</a:rPr>
              <a:t>-Last name?</a:t>
            </a:r>
          </a:p>
          <a:p>
            <a:pPr rtl="0" lvl="0" indent="45720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</a:rPr>
              <a:t>-Class period?</a:t>
            </a:r>
          </a:p>
          <a:p>
            <a:pPr rtl="0" lvl="0" indent="45720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</a:rPr>
              <a:t>-Assignment URL 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FFFFFF"/>
                </a:solidFill>
              </a:rPr>
              <a:t>3. Click “Send the Form”</a:t>
            </a:r>
          </a:p>
          <a:p>
            <a:pPr rtl="0" lv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sz="2000" lang="en">
                <a:solidFill>
                  <a:srgbClr val="FFFFFF"/>
                </a:solidFill>
              </a:rPr>
              <a:t>4. Highlight and copy the link to share. Click “Done”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Helpful Website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rgbClr val="FFFFFF"/>
                </a:solidFill>
                <a:hlinkClick r:id="rId3"/>
              </a:rPr>
              <a:t>http://d124technology.weebly.com/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-Instructions for everything I show today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-Other helpful links and resources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-Constantly updated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Google Drive: Your Basics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725699" cx="4772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-Now that every student will have an email account through google, Google Drive is an easy way to enhance your lessons with technology &amp; SAVE YOU TIME!</a:t>
            </a:r>
          </a:p>
          <a:p>
            <a:pPr rtl="0">
              <a:spcBef>
                <a:spcPts val="0"/>
              </a:spcBef>
              <a:buNone/>
            </a:pPr>
            <a:r>
              <a:rPr sz="2400" lang="en"/>
              <a:t>-Sign in at google.com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-Find “the waffle”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76125" x="5465075"/>
            <a:ext cy="3394499" cx="25827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Student Usernames/Passwords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u="sng"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FirstinitialLastname@d124.org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Example: Paul Kaskovich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Username: </a:t>
            </a:r>
            <a:r>
              <a:rPr u="sng"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pkaskovich@d124.org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Example: Maria Smith-Jones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Username: </a:t>
            </a:r>
            <a:r>
              <a:rPr u="sng"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msmithjones@d124.org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*You may run into a duplicate name. If that is the case, try the first two initials of the first name.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Example: Bob Johnson and Betty Johnson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Try this username: </a:t>
            </a:r>
            <a:r>
              <a:rPr u="sng"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bojohnson@d124.org</a:t>
            </a: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u="sng"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bejohnson@d124.org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Student Usernames/Passwords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-Student passwords are the students’ Powerschool ID #s.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*We are working on getting a list of usernames and passwords for you to have digital and paper copies.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Uploading files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167600" x="153350"/>
            <a:ext cy="3725699" cx="3829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/>
              <a:t>-Digital documents can be uploaded to your Google Drive so that you can edit, revise, and share things you have already done.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-Check your uploading settings to make sure your files will convert</a:t>
            </a:r>
          </a:p>
          <a:p>
            <a:pPr>
              <a:spcBef>
                <a:spcPts val="0"/>
              </a:spcBef>
              <a:buNone/>
            </a:pPr>
            <a:r>
              <a:rPr sz="2000" lang="en"/>
              <a:t>-Find either the red arrow, or simply drag files (or entire folders) into the drive.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37712" x="4166700"/>
            <a:ext cy="1971675" cx="424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587174" x="3926225"/>
            <a:ext cy="2484924" cx="5406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If you have a document on paper...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200150" x="457200"/>
            <a:ext cy="3725699" cx="4187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000" lang="en"/>
              <a:t>-You can still upload it onto your Google Drive. However, it will be a .pdf file, meaning that you can view it but not change/revise it.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1. Email yourself the document from a Xerox copier (see picture)</a:t>
            </a:r>
          </a:p>
          <a:p>
            <a:pPr rtl="0">
              <a:spcBef>
                <a:spcPts val="0"/>
              </a:spcBef>
              <a:buNone/>
            </a:pPr>
            <a:r>
              <a:rPr sz="2000" lang="en"/>
              <a:t>2. Find the email (from Xerox-- if you don’t see it check your spam/trash)</a:t>
            </a:r>
          </a:p>
          <a:p>
            <a:pPr>
              <a:spcBef>
                <a:spcPts val="0"/>
              </a:spcBef>
              <a:buNone/>
            </a:pPr>
            <a:r>
              <a:rPr sz="2000" lang="en"/>
              <a:t>3. Drag it into your Google Drive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98300" x="4990125"/>
            <a:ext cy="1990675" cx="3538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988974" x="4990116"/>
            <a:ext cy="2273899" cx="303185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/>
          <p:nvPr/>
        </p:nvSpPr>
        <p:spPr>
          <a:xfrm>
            <a:off y="2278775" x="4807100"/>
            <a:ext cy="206100" cx="585899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/>
        </p:nvSpPr>
        <p:spPr>
          <a:xfrm rot="2620985">
            <a:off y="3256088" x="6583035"/>
            <a:ext cy="563566" cx="184603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y="2550025" x="6385525"/>
            <a:ext cy="813899" cx="151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Type your email address into recipient list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Organization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-Before the school year, spend some time organizing your Google Drive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-Create folders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-Look at stuff from last year (delete or put into a folder)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-Organize any new items that you upload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